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Default Extension="png" ContentType="image/png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2262" y="-84"/>
      </p:cViewPr>
      <p:guideLst>
        <p:guide orient="horz" pos="31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96700"/>
            <a:ext cx="1543050" cy="84522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96700"/>
            <a:ext cx="4514850" cy="84522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311401"/>
            <a:ext cx="3028950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311401"/>
            <a:ext cx="3028950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96699"/>
            <a:ext cx="6172200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311401"/>
            <a:ext cx="6172200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A4 Paper (210x297 mm)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Windows User</cp:lastModifiedBy>
  <cp:revision>1</cp:revision>
  <dcterms:created xsi:type="dcterms:W3CDTF">2006-08-16T00:00:00Z</dcterms:created>
  <dcterms:modified xsi:type="dcterms:W3CDTF">2016-03-04T06:59:58Z</dcterms:modified>
</cp:coreProperties>
</file>

<file path=docProps/thumbnail.jpeg>
</file>